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3" r:id="rId4"/>
    <p:sldId id="262" r:id="rId5"/>
    <p:sldId id="261" r:id="rId6"/>
    <p:sldId id="264" r:id="rId7"/>
    <p:sldId id="260" r:id="rId8"/>
    <p:sldId id="259" r:id="rId9"/>
    <p:sldId id="258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3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26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4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6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3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5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48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5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60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4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35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D2ADC-6903-2A4E-AA85-B0ABCAA705FB}" type="datetimeFigureOut">
              <a:rPr lang="en-US" smtClean="0"/>
              <a:t>29/04/13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ED72-9AEB-6444-BC86-A7E323869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6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1657" y="619125"/>
            <a:ext cx="86453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    </a:t>
            </a:r>
            <a:endParaRPr lang="en-US" sz="6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866900"/>
            <a:ext cx="5473700" cy="3111500"/>
          </a:xfrm>
          <a:prstGeom prst="rect">
            <a:avLst/>
          </a:prstGeom>
        </p:spPr>
      </p:pic>
      <p:pic>
        <p:nvPicPr>
          <p:cNvPr id="5" name="Picture 4" descr="Screen Shot 2013-04-28 at 12.4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699001" cy="1727121"/>
          </a:xfrm>
          <a:prstGeom prst="rect">
            <a:avLst/>
          </a:prstGeom>
        </p:spPr>
      </p:pic>
      <p:pic>
        <p:nvPicPr>
          <p:cNvPr id="6" name="Picture 5" descr="Screen Shot 2013-04-28 at 12.4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499" y="0"/>
            <a:ext cx="4699001" cy="1727121"/>
          </a:xfrm>
          <a:prstGeom prst="rect">
            <a:avLst/>
          </a:prstGeom>
        </p:spPr>
      </p:pic>
      <p:pic>
        <p:nvPicPr>
          <p:cNvPr id="7" name="Picture 6" descr="Screen Shot 2013-04-28 at 12.4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879"/>
            <a:ext cx="4699001" cy="1727121"/>
          </a:xfrm>
          <a:prstGeom prst="rect">
            <a:avLst/>
          </a:prstGeom>
        </p:spPr>
      </p:pic>
      <p:pic>
        <p:nvPicPr>
          <p:cNvPr id="9" name="Picture 8" descr="Screen Shot 2013-04-28 at 12.4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499" y="5130879"/>
            <a:ext cx="4699001" cy="1727121"/>
          </a:xfrm>
          <a:prstGeom prst="rect">
            <a:avLst/>
          </a:prstGeom>
        </p:spPr>
      </p:pic>
      <p:pic>
        <p:nvPicPr>
          <p:cNvPr id="10" name="Picture 9" descr="Screen Shot 2013-04-28 at 12.4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55752" y="2448004"/>
            <a:ext cx="3638630" cy="1727121"/>
          </a:xfrm>
          <a:prstGeom prst="rect">
            <a:avLst/>
          </a:prstGeom>
        </p:spPr>
      </p:pic>
      <p:pic>
        <p:nvPicPr>
          <p:cNvPr id="11" name="Picture 10" descr="Screen Shot 2013-04-28 at 12.47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24624" y="2682877"/>
            <a:ext cx="3638630" cy="172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38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1657" y="619125"/>
            <a:ext cx="86453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   </a:t>
            </a:r>
            <a:endParaRPr lang="en-US" sz="6600" dirty="0"/>
          </a:p>
        </p:txBody>
      </p:sp>
      <p:pic>
        <p:nvPicPr>
          <p:cNvPr id="2" name="Picture 1" descr="Screen Shot 2013-04-28 at 2.05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21412" cy="6858000"/>
          </a:xfrm>
          <a:prstGeom prst="rect">
            <a:avLst/>
          </a:prstGeom>
        </p:spPr>
      </p:pic>
      <p:pic>
        <p:nvPicPr>
          <p:cNvPr id="3" name="Picture 2" descr="Screen Shot 2013-04-28 at 2.06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412" y="35251"/>
            <a:ext cx="4422588" cy="3416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84398" y="3451552"/>
            <a:ext cx="4259602" cy="1562725"/>
          </a:xfrm>
          <a:prstGeom prst="rect">
            <a:avLst/>
          </a:prstGeom>
          <a:solidFill>
            <a:srgbClr val="FF0000"/>
          </a:solidFill>
          <a:ln w="38100" cmpd="sng">
            <a:solidFill>
              <a:schemeClr val="tx1"/>
            </a:solidFill>
          </a:ln>
          <a:effectLst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en-A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USE THE LETTERBOX TO </a:t>
            </a:r>
          </a:p>
          <a:p>
            <a:pPr algn="ctr"/>
            <a:r>
              <a:rPr lang="en-A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LET YOU TEACHER KNOW</a:t>
            </a:r>
            <a:endParaRPr lang="en-A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Picture 6" descr="Screen Shot 2013-04-28 at 2.14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412" y="5014277"/>
            <a:ext cx="4422588" cy="651204"/>
          </a:xfrm>
          <a:prstGeom prst="rect">
            <a:avLst/>
          </a:prstGeom>
        </p:spPr>
      </p:pic>
      <p:pic>
        <p:nvPicPr>
          <p:cNvPr id="8" name="Picture 7" descr="Screen Shot 2013-04-28 at 2.15.4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412" y="5784767"/>
            <a:ext cx="4422588" cy="107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3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1512" y="119529"/>
            <a:ext cx="4601882" cy="23158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470" y="3750234"/>
            <a:ext cx="8464924" cy="29882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70" y="119529"/>
            <a:ext cx="35560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45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llying_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65" y="4969495"/>
            <a:ext cx="3334870" cy="1707715"/>
          </a:xfrm>
          <a:prstGeom prst="rect">
            <a:avLst/>
          </a:prstGeom>
        </p:spPr>
      </p:pic>
      <p:pic>
        <p:nvPicPr>
          <p:cNvPr id="4" name="Picture 3" descr="Screen Shot 2013-04-28 at 1.48.5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3250826"/>
            <a:ext cx="3334870" cy="1536700"/>
          </a:xfrm>
          <a:prstGeom prst="rect">
            <a:avLst/>
          </a:prstGeom>
        </p:spPr>
      </p:pic>
      <p:pic>
        <p:nvPicPr>
          <p:cNvPr id="5" name="Picture 4" descr="Screen Shot 2013-04-28 at 1.49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484" y="4213412"/>
            <a:ext cx="2007516" cy="2644588"/>
          </a:xfrm>
          <a:prstGeom prst="rect">
            <a:avLst/>
          </a:prstGeom>
        </p:spPr>
      </p:pic>
      <p:pic>
        <p:nvPicPr>
          <p:cNvPr id="7" name="Picture 6" descr="Screen Shot 2013-04-28 at 1.53.5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62700" cy="138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1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03750" cy="6918204"/>
          </a:xfrm>
          <a:prstGeom prst="rect">
            <a:avLst/>
          </a:prstGeom>
        </p:spPr>
      </p:pic>
      <p:pic>
        <p:nvPicPr>
          <p:cNvPr id="3" name="Picture 2" descr="girl-excluding-others.ashx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0"/>
            <a:ext cx="4540250" cy="3968750"/>
          </a:xfrm>
          <a:prstGeom prst="rect">
            <a:avLst/>
          </a:prstGeom>
        </p:spPr>
      </p:pic>
      <p:pic>
        <p:nvPicPr>
          <p:cNvPr id="5" name="Picture 4" descr="bully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3492499"/>
            <a:ext cx="4540250" cy="3365499"/>
          </a:xfrm>
          <a:prstGeom prst="rect">
            <a:avLst/>
          </a:prstGeom>
        </p:spPr>
      </p:pic>
      <p:pic>
        <p:nvPicPr>
          <p:cNvPr id="7" name="Picture 6" descr="Screen Shot 2013-04-28 at 1.53.5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767" y="2829859"/>
            <a:ext cx="6362700" cy="113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86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70" y="623047"/>
            <a:ext cx="8787392" cy="532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36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hoolBud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2" y="235856"/>
            <a:ext cx="8775930" cy="6204857"/>
          </a:xfrm>
          <a:prstGeom prst="rect">
            <a:avLst/>
          </a:prstGeom>
        </p:spPr>
      </p:pic>
      <p:pic>
        <p:nvPicPr>
          <p:cNvPr id="2" name="Picture 1" descr="Screen Shot 2013-04-28 at 1.55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765" y="235857"/>
            <a:ext cx="3541059" cy="12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7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2657494_6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3372" y="0"/>
            <a:ext cx="10257372" cy="6858000"/>
          </a:xfrm>
          <a:prstGeom prst="rect">
            <a:avLst/>
          </a:prstGeom>
        </p:spPr>
      </p:pic>
      <p:pic>
        <p:nvPicPr>
          <p:cNvPr id="4" name="Picture 3" descr="Screen Shot 2013-04-28 at 1.55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882" y="118367"/>
            <a:ext cx="4572000" cy="1465398"/>
          </a:xfrm>
          <a:prstGeom prst="rect">
            <a:avLst/>
          </a:prstGeom>
        </p:spPr>
      </p:pic>
      <p:pic>
        <p:nvPicPr>
          <p:cNvPr id="3" name="Picture 2" descr="Screen Shot 2013-04-28 at 1.57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705" y="5464451"/>
            <a:ext cx="4407647" cy="1288959"/>
          </a:xfrm>
          <a:prstGeom prst="rect">
            <a:avLst/>
          </a:prstGeom>
        </p:spPr>
      </p:pic>
      <p:pic>
        <p:nvPicPr>
          <p:cNvPr id="6" name="Picture 5" descr="Screen Shot 2013-04-28 at 1.59.5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035" y="2420471"/>
            <a:ext cx="2262847" cy="223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2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4-28 at 1.13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9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28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1657" y="619125"/>
            <a:ext cx="864538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     Pretend </a:t>
            </a:r>
            <a:r>
              <a:rPr lang="en-US" sz="6600" dirty="0"/>
              <a:t>that every single person you meet has a sign around his </a:t>
            </a:r>
            <a:r>
              <a:rPr lang="en-US" sz="6600" dirty="0" smtClean="0"/>
              <a:t>or</a:t>
            </a:r>
          </a:p>
          <a:p>
            <a:r>
              <a:rPr lang="en-US" sz="6600"/>
              <a:t> </a:t>
            </a:r>
            <a:r>
              <a:rPr lang="en-US" sz="6600" smtClean="0"/>
              <a:t>     her </a:t>
            </a:r>
            <a:r>
              <a:rPr lang="en-US" sz="6600" dirty="0"/>
              <a:t>neck that </a:t>
            </a:r>
            <a:r>
              <a:rPr lang="en-US" sz="6600" dirty="0" smtClean="0"/>
              <a:t>says</a:t>
            </a:r>
            <a:endParaRPr lang="en-US" sz="6600" dirty="0"/>
          </a:p>
          <a:p>
            <a:r>
              <a:rPr lang="en-US" sz="6600" dirty="0" smtClean="0"/>
              <a:t>         “INCLUDE ME.</a:t>
            </a:r>
            <a:r>
              <a:rPr lang="en-US" sz="66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42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35</Words>
  <Application>Microsoft Macintosh PowerPoint</Application>
  <PresentationFormat>On-screen Show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11</cp:revision>
  <dcterms:created xsi:type="dcterms:W3CDTF">2013-04-28T02:41:21Z</dcterms:created>
  <dcterms:modified xsi:type="dcterms:W3CDTF">2013-04-28T21:55:11Z</dcterms:modified>
</cp:coreProperties>
</file>